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66" d="100"/>
          <a:sy n="66" d="100"/>
        </p:scale>
        <p:origin x="-1974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290A8-AF53-45BA-A170-817761DCEB30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D3C90-16E7-4B11-A2ED-ABCDBC37BB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460DF-F15B-48A7-B431-1982BC8A55D0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888AA-8CF1-409E-8CB6-77C7A0B05D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806BD-D484-427D-800B-EF5400031140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A0BEC-AA63-44D3-BAA6-4B7D16018D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57F79-3CE4-418D-A8B4-D5740701775C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94282-8F48-4CF9-9FF5-AD0F058380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684C-1DD5-436F-9343-3243819C2F9C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2B282-9A41-49FE-9D36-D2E35157B9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F4F10-B26C-4688-9D6B-7C0DB20461EA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59F8-41D4-4635-AF06-DA740007AF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90710-B09E-400C-AD1C-62790F3C1AA1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EEB40-DBD8-4FA9-913A-6218BFBA0C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56D7-6344-49D3-80FE-F8A7AF4D5ED2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CA6B-0577-478F-9220-8AF68EBDDC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6F609-1757-4A33-8771-BA8A30619BE5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9D6E-76EF-48B4-8F3B-07BA453281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815A5-CF85-431B-81CE-EC10EF072E1F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FE69D-DD39-4E31-9FA6-AFDF90AEF7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16826-46CD-49C1-A077-2C9B956444A5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7DE5-7884-4703-8337-E2ABA64E58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584804-328B-4535-87F4-38927782387B}" type="datetimeFigureOut">
              <a:rPr lang="it-IT"/>
              <a:pPr>
                <a:defRPr/>
              </a:pPr>
              <a:t>08/05/2015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2BC07E-9619-456F-82EB-2FC5F11322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sellaDiTesto 4"/>
          <p:cNvSpPr txBox="1">
            <a:spLocks noChangeArrowheads="1"/>
          </p:cNvSpPr>
          <p:nvPr/>
        </p:nvSpPr>
        <p:spPr bwMode="auto">
          <a:xfrm>
            <a:off x="1041400" y="468313"/>
            <a:ext cx="4537075" cy="726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2000" b="1">
              <a:latin typeface="Comic Sans MS" pitchFamily="66" charset="0"/>
            </a:endParaRPr>
          </a:p>
          <a:p>
            <a:pPr algn="ctr"/>
            <a:r>
              <a:rPr lang="it-IT" sz="2000" b="1">
                <a:latin typeface="Comic Sans MS" pitchFamily="66" charset="0"/>
              </a:rPr>
              <a:t>Giovedì 14 maggio  </a:t>
            </a:r>
          </a:p>
          <a:p>
            <a:pPr algn="ctr"/>
            <a:r>
              <a:rPr lang="it-IT" sz="2000" b="1">
                <a:latin typeface="Comic Sans MS" pitchFamily="66" charset="0"/>
              </a:rPr>
              <a:t>Teatro Binario 7 </a:t>
            </a:r>
          </a:p>
          <a:p>
            <a:pPr algn="ctr"/>
            <a:r>
              <a:rPr lang="it-IT" sz="2000" b="1">
                <a:latin typeface="Comic Sans MS" pitchFamily="66" charset="0"/>
              </a:rPr>
              <a:t>Scuola Media T.Confalonieri</a:t>
            </a:r>
          </a:p>
          <a:p>
            <a:pPr algn="ctr"/>
            <a:endParaRPr lang="it-IT" b="1">
              <a:latin typeface="Comic Sans MS" pitchFamily="66" charset="0"/>
            </a:endParaRPr>
          </a:p>
          <a:p>
            <a:pPr algn="ctr"/>
            <a:r>
              <a:rPr lang="it-IT" b="1">
                <a:latin typeface="Comic Sans MS" pitchFamily="66" charset="0"/>
              </a:rPr>
              <a:t>Presenta </a:t>
            </a:r>
          </a:p>
          <a:p>
            <a:pPr algn="ctr"/>
            <a:r>
              <a:rPr lang="it-IT" b="1">
                <a:latin typeface="Comic Sans MS" pitchFamily="66" charset="0"/>
              </a:rPr>
              <a:t>Seconda  H </a:t>
            </a:r>
          </a:p>
          <a:p>
            <a:pPr algn="ctr"/>
            <a:r>
              <a:rPr lang="it-IT" b="1">
                <a:latin typeface="Comic Sans MS" pitchFamily="66" charset="0"/>
              </a:rPr>
              <a:t>Ore 21 </a:t>
            </a:r>
          </a:p>
          <a:p>
            <a:pPr algn="ctr"/>
            <a:r>
              <a:rPr lang="it-IT" sz="2800" b="1">
                <a:latin typeface="Comic Sans MS" pitchFamily="66" charset="0"/>
              </a:rPr>
              <a:t>‘La ragazza invisibile</a:t>
            </a:r>
            <a:r>
              <a:rPr lang="it-IT" b="1">
                <a:latin typeface="Comic Sans MS" pitchFamily="66" charset="0"/>
              </a:rPr>
              <a:t>’</a:t>
            </a:r>
          </a:p>
          <a:p>
            <a:pPr algn="ctr"/>
            <a:endParaRPr lang="it-IT" sz="2800" b="1">
              <a:latin typeface="Comic Sans MS" pitchFamily="66" charset="0"/>
            </a:endParaRPr>
          </a:p>
          <a:p>
            <a:pPr algn="ctr"/>
            <a:r>
              <a:rPr lang="it-IT" b="1">
                <a:latin typeface="Comic Sans MS" pitchFamily="66" charset="0"/>
              </a:rPr>
              <a:t>&gt;&lt;&gt;&lt;&gt;&lt;&gt;&lt;&gt;&lt;&gt;&lt;&gt;&lt;&gt;&lt;&gt;&lt;&gt;&lt;&gt;&lt;&gt;&lt;&gt;&lt;&gt;&lt;</a:t>
            </a:r>
          </a:p>
          <a:p>
            <a:pPr algn="ctr"/>
            <a:r>
              <a:rPr lang="it-IT" b="1">
                <a:latin typeface="Comic Sans MS" pitchFamily="66" charset="0"/>
              </a:rPr>
              <a:t>Ore 21.30</a:t>
            </a:r>
          </a:p>
          <a:p>
            <a:pPr algn="ctr"/>
            <a:r>
              <a:rPr lang="it-IT" b="1">
                <a:latin typeface="Comic Sans MS" pitchFamily="66" charset="0"/>
              </a:rPr>
              <a:t>Seconda H cortometraggio</a:t>
            </a:r>
          </a:p>
          <a:p>
            <a:pPr algn="ctr"/>
            <a:endParaRPr lang="it-IT" b="1">
              <a:latin typeface="Comic Sans MS" pitchFamily="66" charset="0"/>
            </a:endParaRPr>
          </a:p>
          <a:p>
            <a:pPr algn="ctr"/>
            <a:r>
              <a:rPr lang="it-IT" b="1">
                <a:latin typeface="Comic Sans MS" pitchFamily="66" charset="0"/>
              </a:rPr>
              <a:t>‘</a:t>
            </a:r>
            <a:r>
              <a:rPr lang="it-IT" sz="2800" b="1">
                <a:latin typeface="Comic Sans MS" pitchFamily="66" charset="0"/>
              </a:rPr>
              <a:t>Prendi la taglia e scappa</a:t>
            </a:r>
            <a:r>
              <a:rPr lang="it-IT" b="1">
                <a:latin typeface="Comic Sans MS" pitchFamily="66" charset="0"/>
              </a:rPr>
              <a:t>’</a:t>
            </a:r>
            <a:endParaRPr lang="it-IT" sz="2800" b="1">
              <a:latin typeface="Comic Sans MS" pitchFamily="66" charset="0"/>
            </a:endParaRPr>
          </a:p>
          <a:p>
            <a:pPr algn="ctr"/>
            <a:r>
              <a:rPr lang="it-IT" sz="2000" b="1">
                <a:latin typeface="Comic Sans MS" pitchFamily="66" charset="0"/>
              </a:rPr>
              <a:t>&gt;&lt;&gt;&lt;&gt;&lt;&gt;&lt;&gt;&lt;&gt;&lt;&gt;&lt;&gt;&lt;&gt;&lt;&gt;&lt;&gt;&lt;&gt;&lt;&gt;&lt;</a:t>
            </a:r>
          </a:p>
          <a:p>
            <a:pPr algn="ctr"/>
            <a:endParaRPr lang="it-IT" b="1">
              <a:latin typeface="Comic Sans MS" pitchFamily="66" charset="0"/>
            </a:endParaRPr>
          </a:p>
          <a:p>
            <a:pPr algn="ctr"/>
            <a:r>
              <a:rPr lang="it-IT" b="1">
                <a:latin typeface="Comic Sans MS" pitchFamily="66" charset="0"/>
              </a:rPr>
              <a:t>Laboratorio classi seconde</a:t>
            </a:r>
          </a:p>
          <a:p>
            <a:pPr algn="ctr"/>
            <a:r>
              <a:rPr lang="it-IT" b="1">
                <a:latin typeface="Comic Sans MS" pitchFamily="66" charset="0"/>
              </a:rPr>
              <a:t>Ore 21.40 </a:t>
            </a:r>
          </a:p>
          <a:p>
            <a:pPr algn="ctr"/>
            <a:r>
              <a:rPr lang="it-IT" sz="2800" b="1">
                <a:latin typeface="Comic Sans MS" pitchFamily="66" charset="0"/>
              </a:rPr>
              <a:t>‘I maghi della truffa’</a:t>
            </a:r>
          </a:p>
          <a:p>
            <a:pPr algn="ctr"/>
            <a:endParaRPr lang="it-IT" sz="1600" b="1">
              <a:latin typeface="Comic Sans MS" pitchFamily="66" charset="0"/>
            </a:endParaRPr>
          </a:p>
          <a:p>
            <a:pPr algn="ctr"/>
            <a:endParaRPr lang="it-IT" sz="2400" i="1">
              <a:latin typeface="Comic Sans MS" pitchFamily="66" charset="0"/>
            </a:endParaRPr>
          </a:p>
          <a:p>
            <a:pPr algn="ctr"/>
            <a:r>
              <a:rPr lang="it-IT" sz="1600" b="1" i="1">
                <a:latin typeface="Comic Sans MS" pitchFamily="66" charset="0"/>
              </a:rPr>
              <a:t>Ingresso  libero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38</Words>
  <Application>Microsoft Office PowerPoint</Application>
  <PresentationFormat>Presentazione su schermo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Arial</vt:lpstr>
      <vt:lpstr>Comic Sans MS</vt:lpstr>
      <vt:lpstr>Tema di Office</vt:lpstr>
      <vt:lpstr>Diapositiva 1</vt:lpstr>
    </vt:vector>
  </TitlesOfParts>
  <Company>Editrice nuovi Autori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Aleksej</dc:creator>
  <cp:lastModifiedBy>.</cp:lastModifiedBy>
  <cp:revision>8</cp:revision>
  <cp:lastPrinted>2014-04-24T13:16:46Z</cp:lastPrinted>
  <dcterms:created xsi:type="dcterms:W3CDTF">2014-04-23T12:25:33Z</dcterms:created>
  <dcterms:modified xsi:type="dcterms:W3CDTF">2015-05-08T07:03:07Z</dcterms:modified>
</cp:coreProperties>
</file>